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7" r:id="rId16"/>
    <p:sldId id="278" r:id="rId17"/>
    <p:sldId id="279" r:id="rId18"/>
    <p:sldId id="280" r:id="rId19"/>
    <p:sldId id="281" r:id="rId20"/>
    <p:sldId id="282" r:id="rId21"/>
    <p:sldId id="261" r:id="rId22"/>
    <p:sldId id="262" r:id="rId23"/>
    <p:sldId id="263" r:id="rId24"/>
    <p:sldId id="264" r:id="rId25"/>
    <p:sldId id="283" r:id="rId26"/>
    <p:sldId id="284" r:id="rId27"/>
    <p:sldId id="285" r:id="rId28"/>
    <p:sldId id="286" r:id="rId29"/>
    <p:sldId id="287" r:id="rId30"/>
    <p:sldId id="28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-676" y="-6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C1ED-5DC3-4412-BCFD-4BC9BFF29E25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B982-2ACA-467C-B4A5-572230B4C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6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C1ED-5DC3-4412-BCFD-4BC9BFF29E25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B982-2ACA-467C-B4A5-572230B4C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65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C1ED-5DC3-4412-BCFD-4BC9BFF29E25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B982-2ACA-467C-B4A5-572230B4C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45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C1ED-5DC3-4412-BCFD-4BC9BFF29E25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B982-2ACA-467C-B4A5-572230B4C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21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C1ED-5DC3-4412-BCFD-4BC9BFF29E25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B982-2ACA-467C-B4A5-572230B4C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24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C1ED-5DC3-4412-BCFD-4BC9BFF29E25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B982-2ACA-467C-B4A5-572230B4C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2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C1ED-5DC3-4412-BCFD-4BC9BFF29E25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B982-2ACA-467C-B4A5-572230B4C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77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C1ED-5DC3-4412-BCFD-4BC9BFF29E25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B982-2ACA-467C-B4A5-572230B4C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8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C1ED-5DC3-4412-BCFD-4BC9BFF29E25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B982-2ACA-467C-B4A5-572230B4C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5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C1ED-5DC3-4412-BCFD-4BC9BFF29E25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B982-2ACA-467C-B4A5-572230B4C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0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C1ED-5DC3-4412-BCFD-4BC9BFF29E25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B982-2ACA-467C-B4A5-572230B4C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36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EC1ED-5DC3-4412-BCFD-4BC9BFF29E25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1B982-2ACA-467C-B4A5-572230B4C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8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6" y="-575360"/>
            <a:ext cx="11915775" cy="818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01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1219200"/>
            <a:ext cx="70961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7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1590675"/>
            <a:ext cx="67627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4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1014412"/>
            <a:ext cx="62674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2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590550"/>
            <a:ext cx="68770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4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1014412"/>
            <a:ext cx="69151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5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571500"/>
            <a:ext cx="73056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7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04837"/>
            <a:ext cx="99060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81012"/>
            <a:ext cx="100584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67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85" y="561975"/>
            <a:ext cx="1020127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23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00" y="402291"/>
            <a:ext cx="1008697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2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-100013"/>
            <a:ext cx="12211050" cy="705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97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519112"/>
            <a:ext cx="1012507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54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374865"/>
            <a:ext cx="10728551" cy="627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09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38237"/>
            <a:ext cx="114204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74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Annotated ResNet-50. Explaining how ResNet-50 works and why… | by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6" y="1379764"/>
            <a:ext cx="11231474" cy="361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911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58" y="429370"/>
            <a:ext cx="11500005" cy="642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70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Ultimate Guide To Transfer Learning In NL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24" y="472407"/>
            <a:ext cx="10794699" cy="600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878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ransfer-learning | LearnOpenC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" y="138544"/>
            <a:ext cx="11813309" cy="68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805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ariational Autoencoders are Beautiful | Blo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70" y="744279"/>
            <a:ext cx="10983681" cy="567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714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n Introduction to Autoencoders: Everything You Need to Kn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04" y="300445"/>
            <a:ext cx="10768767" cy="606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764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n Introduction to Autoencoders: Everything You Need to Kn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5" y="0"/>
            <a:ext cx="11777472" cy="672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60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-66675"/>
            <a:ext cx="10620375" cy="69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9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maAt-UNet: Precipitation Nowcasting using a Small Attention-UNet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234" y="520264"/>
            <a:ext cx="11401425" cy="633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88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766762"/>
            <a:ext cx="1061085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6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714375"/>
            <a:ext cx="73152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1271587"/>
            <a:ext cx="69151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4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1219200"/>
            <a:ext cx="67151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1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868" y="586364"/>
            <a:ext cx="74295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8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814387"/>
            <a:ext cx="72961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1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9</cp:revision>
  <dcterms:created xsi:type="dcterms:W3CDTF">2024-01-18T02:16:39Z</dcterms:created>
  <dcterms:modified xsi:type="dcterms:W3CDTF">2024-01-18T09:02:53Z</dcterms:modified>
</cp:coreProperties>
</file>